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75" d="100"/>
          <a:sy n="75" d="100"/>
        </p:scale>
        <p:origin x="10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12/13/2021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972910" y="802298"/>
            <a:ext cx="7081942" cy="2541431"/>
          </a:xfrm>
        </p:spPr>
        <p:txBody>
          <a:bodyPr>
            <a:normAutofit/>
          </a:bodyPr>
          <a:lstStyle/>
          <a:p>
            <a:r>
              <a:rPr lang="es-CO" sz="4800" dirty="0"/>
              <a:t>CONTROL Y REGISTRO </a:t>
            </a:r>
            <a:br>
              <a:rPr lang="es-CO" sz="4800" dirty="0"/>
            </a:br>
            <a:r>
              <a:rPr lang="es-CO" sz="4800" dirty="0"/>
              <a:t>DE ACCESO VEHICULAR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972910" y="3531204"/>
            <a:ext cx="5013435" cy="977621"/>
          </a:xfrm>
        </p:spPr>
        <p:txBody>
          <a:bodyPr/>
          <a:lstStyle/>
          <a:p>
            <a:r>
              <a:rPr lang="es-CO" dirty="0" smtClean="0"/>
              <a:t>Conjuntos residenciales</a:t>
            </a:r>
            <a:endParaRPr lang="es-CO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055" y="1035965"/>
            <a:ext cx="2709923" cy="4355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85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O" dirty="0" smtClean="0"/>
              <a:t>Tenemos Las mejores tarifas</a:t>
            </a:r>
            <a:br>
              <a:rPr lang="es-CO" dirty="0" smtClean="0"/>
            </a:br>
            <a:r>
              <a:rPr lang="es-CO" sz="2000" dirty="0" smtClean="0"/>
              <a:t>porque nos importa prestar el mejor servicio posible</a:t>
            </a:r>
            <a:endParaRPr lang="es-CO" sz="2000" dirty="0"/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s-CO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2028" y="2015732"/>
            <a:ext cx="6936827" cy="3450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86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dirty="0" smtClean="0"/>
              <a:t>Solicite YA </a:t>
            </a:r>
            <a:br>
              <a:rPr lang="es-CO" dirty="0" smtClean="0"/>
            </a:br>
            <a:r>
              <a:rPr lang="es-CO" dirty="0" smtClean="0"/>
              <a:t>su prueba gratuita y sin compromiso</a:t>
            </a:r>
            <a:br>
              <a:rPr lang="es-CO" dirty="0" smtClean="0"/>
            </a:br>
            <a:r>
              <a:rPr lang="es-CO" dirty="0"/>
              <a:t/>
            </a:r>
            <a:br>
              <a:rPr lang="es-CO" dirty="0"/>
            </a:br>
            <a:r>
              <a:rPr lang="es-CO" sz="1200" dirty="0" smtClean="0"/>
              <a:t>“Evite pagos de vehículos por hurtos no prevenidos”</a:t>
            </a:r>
            <a:endParaRPr lang="es-CO" sz="1200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9154" y="1127110"/>
            <a:ext cx="4002118" cy="4002118"/>
          </a:xfrm>
        </p:spPr>
      </p:pic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s-CO" dirty="0"/>
              <a:t>Agradeciendo su atención.</a:t>
            </a:r>
          </a:p>
          <a:p>
            <a:r>
              <a:rPr lang="es-CO" b="1" i="1" dirty="0"/>
              <a:t>Hildefonso Chaverra</a:t>
            </a:r>
            <a:endParaRPr lang="es-CO" dirty="0"/>
          </a:p>
          <a:p>
            <a:r>
              <a:rPr lang="es-CO" b="1" i="1" dirty="0"/>
              <a:t>CEO Técnico de la plataforma </a:t>
            </a:r>
            <a:r>
              <a:rPr lang="es-CO" b="1" i="1" dirty="0" smtClean="0"/>
              <a:t>misterhch@gmail.com</a:t>
            </a:r>
            <a:endParaRPr lang="es-CO" dirty="0"/>
          </a:p>
          <a:p>
            <a:r>
              <a:rPr lang="es-CO" b="1" i="1" dirty="0"/>
              <a:t>Celular 3003234958</a:t>
            </a:r>
            <a:endParaRPr lang="es-CO" dirty="0"/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869543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2200" dirty="0" smtClean="0"/>
              <a:t>Aseguramos toda la información de accesos VEHICULARES</a:t>
            </a:r>
            <a:r>
              <a:rPr lang="es-CO" sz="2800" dirty="0" smtClean="0"/>
              <a:t/>
            </a:r>
            <a:br>
              <a:rPr lang="es-CO" sz="2800" dirty="0" smtClean="0"/>
            </a:br>
            <a:r>
              <a:rPr lang="es-CO" sz="2800" dirty="0"/>
              <a:t/>
            </a:r>
            <a:br>
              <a:rPr lang="es-CO" sz="2800" dirty="0"/>
            </a:br>
            <a:endParaRPr lang="es-CO" sz="2000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43488" y="1131590"/>
            <a:ext cx="6013450" cy="3993158"/>
          </a:xfrm>
          <a:prstGeom prst="rect">
            <a:avLst/>
          </a:prstGeom>
        </p:spPr>
      </p:pic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444671" y="3230891"/>
            <a:ext cx="3411108" cy="2248181"/>
          </a:xfrm>
        </p:spPr>
        <p:txBody>
          <a:bodyPr>
            <a:normAutofit/>
          </a:bodyPr>
          <a:lstStyle/>
          <a:p>
            <a:r>
              <a:rPr lang="es-CO" sz="1800" dirty="0" smtClean="0"/>
              <a:t>Combina la tecnología innovadora de códigos QR, con la seguridad física, identificando realmente a los conductores autorizados y propietarios de los vehículos.</a:t>
            </a:r>
            <a:endParaRPr lang="es-CO" sz="1800" dirty="0"/>
          </a:p>
        </p:txBody>
      </p:sp>
      <p:grpSp>
        <p:nvGrpSpPr>
          <p:cNvPr id="11" name="Grupo 10"/>
          <p:cNvGrpSpPr/>
          <p:nvPr/>
        </p:nvGrpSpPr>
        <p:grpSpPr>
          <a:xfrm>
            <a:off x="9550400" y="5727700"/>
            <a:ext cx="2387600" cy="369332"/>
            <a:chOff x="9550400" y="5727700"/>
            <a:chExt cx="2387600" cy="369332"/>
          </a:xfrm>
        </p:grpSpPr>
        <p:sp>
          <p:nvSpPr>
            <p:cNvPr id="3" name="CuadroTexto 2"/>
            <p:cNvSpPr txBox="1"/>
            <p:nvPr/>
          </p:nvSpPr>
          <p:spPr>
            <a:xfrm>
              <a:off x="9550400" y="5727700"/>
              <a:ext cx="2387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dirty="0" smtClean="0"/>
                <a:t>MIVALERA.COM</a:t>
              </a:r>
              <a:endParaRPr lang="es-CO" dirty="0"/>
            </a:p>
          </p:txBody>
        </p:sp>
        <p:cxnSp>
          <p:nvCxnSpPr>
            <p:cNvPr id="10" name="Conector recto 9"/>
            <p:cNvCxnSpPr/>
            <p:nvPr/>
          </p:nvCxnSpPr>
          <p:spPr>
            <a:xfrm>
              <a:off x="9575800" y="6058932"/>
              <a:ext cx="173990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3820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sz="3000" dirty="0" smtClean="0"/>
              <a:t>Elimine el registro manual </a:t>
            </a:r>
            <a:br>
              <a:rPr lang="es-CO" sz="3000" dirty="0" smtClean="0"/>
            </a:br>
            <a:endParaRPr lang="es-CO" sz="200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s-CO" dirty="0" smtClean="0"/>
              <a:t>IDENTIFIQUE REALMENTE AL CONDUCTOR AUTORIZADO</a:t>
            </a:r>
            <a:endParaRPr lang="es-CO" dirty="0"/>
          </a:p>
        </p:txBody>
      </p:sp>
      <p:pic>
        <p:nvPicPr>
          <p:cNvPr id="9" name="Marcador de contenido 8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175641" y="2823698"/>
            <a:ext cx="3184635" cy="2641800"/>
          </a:xfrm>
          <a:prstGeom prst="rect">
            <a:avLst/>
          </a:prstGeom>
        </p:spPr>
      </p:pic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es-CO" dirty="0" smtClean="0"/>
              <a:t>Ya no mas REGISTROS engorrosos y desgastantes</a:t>
            </a:r>
            <a:endParaRPr lang="es-CO" dirty="0"/>
          </a:p>
        </p:txBody>
      </p:sp>
      <p:pic>
        <p:nvPicPr>
          <p:cNvPr id="10" name="Marcador de contenido 9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7144429" y="2821492"/>
            <a:ext cx="3206076" cy="2709452"/>
          </a:xfrm>
          <a:prstGeom prst="rect">
            <a:avLst/>
          </a:prstGeom>
        </p:spPr>
      </p:pic>
      <p:cxnSp>
        <p:nvCxnSpPr>
          <p:cNvPr id="8" name="Conector recto 7"/>
          <p:cNvCxnSpPr/>
          <p:nvPr/>
        </p:nvCxnSpPr>
        <p:spPr>
          <a:xfrm>
            <a:off x="9575800" y="6058932"/>
            <a:ext cx="17399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upo 10"/>
          <p:cNvGrpSpPr/>
          <p:nvPr/>
        </p:nvGrpSpPr>
        <p:grpSpPr>
          <a:xfrm>
            <a:off x="9550400" y="5727700"/>
            <a:ext cx="2387600" cy="369332"/>
            <a:chOff x="9550400" y="5727700"/>
            <a:chExt cx="2387600" cy="369332"/>
          </a:xfrm>
        </p:grpSpPr>
        <p:sp>
          <p:nvSpPr>
            <p:cNvPr id="12" name="CuadroTexto 11"/>
            <p:cNvSpPr txBox="1"/>
            <p:nvPr/>
          </p:nvSpPr>
          <p:spPr>
            <a:xfrm>
              <a:off x="9550400" y="5727700"/>
              <a:ext cx="2387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dirty="0" smtClean="0"/>
                <a:t>MIVALERA.COM</a:t>
              </a:r>
              <a:endParaRPr lang="es-CO" dirty="0"/>
            </a:p>
          </p:txBody>
        </p:sp>
        <p:cxnSp>
          <p:nvCxnSpPr>
            <p:cNvPr id="13" name="Conector recto 12"/>
            <p:cNvCxnSpPr/>
            <p:nvPr/>
          </p:nvCxnSpPr>
          <p:spPr>
            <a:xfrm>
              <a:off x="9575800" y="6058932"/>
              <a:ext cx="173990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5278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3000" dirty="0" smtClean="0"/>
              <a:t>ACTUALIZATE A SISTEMAS SEGUROS E INNOVADORES</a:t>
            </a:r>
            <a:br>
              <a:rPr lang="es-CO" sz="3000" dirty="0" smtClean="0"/>
            </a:br>
            <a:endParaRPr lang="es-CO" sz="200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s-CO" dirty="0" smtClean="0"/>
              <a:t>Su sistema tradicional merece ser mejorado</a:t>
            </a:r>
            <a:endParaRPr lang="es-CO" dirty="0"/>
          </a:p>
        </p:txBody>
      </p:sp>
      <p:pic>
        <p:nvPicPr>
          <p:cNvPr id="7" name="Marcador de contenido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149170" y="2821491"/>
            <a:ext cx="3241193" cy="2821349"/>
          </a:xfrm>
          <a:prstGeom prst="rect">
            <a:avLst/>
          </a:prstGeom>
        </p:spPr>
      </p:pic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/>
          </a:bodyPr>
          <a:lstStyle/>
          <a:p>
            <a:pPr algn="ctr"/>
            <a:r>
              <a:rPr lang="es-CO" dirty="0" smtClean="0"/>
              <a:t>No mas tarjetas fáciles de clonar y costosas de mantener</a:t>
            </a:r>
            <a:endParaRPr lang="es-CO" dirty="0"/>
          </a:p>
        </p:txBody>
      </p:sp>
      <p:pic>
        <p:nvPicPr>
          <p:cNvPr id="8" name="Marcador de contenido 7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794322" y="2821491"/>
            <a:ext cx="3879355" cy="2821349"/>
          </a:xfrm>
          <a:prstGeom prst="rect">
            <a:avLst/>
          </a:prstGeom>
        </p:spPr>
      </p:pic>
      <p:grpSp>
        <p:nvGrpSpPr>
          <p:cNvPr id="9" name="Grupo 8"/>
          <p:cNvGrpSpPr/>
          <p:nvPr/>
        </p:nvGrpSpPr>
        <p:grpSpPr>
          <a:xfrm>
            <a:off x="9550400" y="5727700"/>
            <a:ext cx="2387600" cy="369332"/>
            <a:chOff x="9550400" y="5727700"/>
            <a:chExt cx="2387600" cy="369332"/>
          </a:xfrm>
        </p:grpSpPr>
        <p:sp>
          <p:nvSpPr>
            <p:cNvPr id="10" name="CuadroTexto 9"/>
            <p:cNvSpPr txBox="1"/>
            <p:nvPr/>
          </p:nvSpPr>
          <p:spPr>
            <a:xfrm>
              <a:off x="9550400" y="5727700"/>
              <a:ext cx="2387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dirty="0" smtClean="0"/>
                <a:t>MIVALERA.COM</a:t>
              </a:r>
              <a:endParaRPr lang="es-CO" dirty="0"/>
            </a:p>
          </p:txBody>
        </p:sp>
        <p:cxnSp>
          <p:nvCxnSpPr>
            <p:cNvPr id="11" name="Conector recto 10"/>
            <p:cNvCxnSpPr/>
            <p:nvPr/>
          </p:nvCxnSpPr>
          <p:spPr>
            <a:xfrm>
              <a:off x="9575800" y="6058932"/>
              <a:ext cx="173990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8262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2000" dirty="0" smtClean="0"/>
              <a:t>ejemplos actuales que no identifican al conductor y son costosos</a:t>
            </a:r>
            <a:br>
              <a:rPr lang="es-CO" sz="2000" dirty="0" smtClean="0"/>
            </a:br>
            <a:endParaRPr lang="es-CO" sz="1800" dirty="0"/>
          </a:p>
        </p:txBody>
      </p:sp>
      <p:pic>
        <p:nvPicPr>
          <p:cNvPr id="7" name="Marcador de contenido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77554" y="2017343"/>
            <a:ext cx="4765573" cy="3441520"/>
          </a:xfrm>
          <a:prstGeom prst="rect">
            <a:avLst/>
          </a:prstGeom>
        </p:spPr>
      </p:pic>
      <p:pic>
        <p:nvPicPr>
          <p:cNvPr id="8" name="Marcador de contenido 7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252034" y="2017343"/>
            <a:ext cx="4802818" cy="3441520"/>
          </a:xfrm>
          <a:prstGeom prst="rect">
            <a:avLst/>
          </a:prstGeom>
        </p:spPr>
      </p:pic>
      <p:grpSp>
        <p:nvGrpSpPr>
          <p:cNvPr id="5" name="Grupo 4"/>
          <p:cNvGrpSpPr/>
          <p:nvPr/>
        </p:nvGrpSpPr>
        <p:grpSpPr>
          <a:xfrm>
            <a:off x="9550400" y="5727700"/>
            <a:ext cx="2387600" cy="369332"/>
            <a:chOff x="9550400" y="5727700"/>
            <a:chExt cx="2387600" cy="369332"/>
          </a:xfrm>
        </p:grpSpPr>
        <p:sp>
          <p:nvSpPr>
            <p:cNvPr id="6" name="CuadroTexto 5"/>
            <p:cNvSpPr txBox="1"/>
            <p:nvPr/>
          </p:nvSpPr>
          <p:spPr>
            <a:xfrm>
              <a:off x="9550400" y="5727700"/>
              <a:ext cx="2387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dirty="0" smtClean="0"/>
                <a:t>MIVALERA.COM</a:t>
              </a:r>
              <a:endParaRPr lang="es-CO" dirty="0"/>
            </a:p>
          </p:txBody>
        </p:sp>
        <p:cxnSp>
          <p:nvCxnSpPr>
            <p:cNvPr id="9" name="Conector recto 8"/>
            <p:cNvCxnSpPr/>
            <p:nvPr/>
          </p:nvCxnSpPr>
          <p:spPr>
            <a:xfrm>
              <a:off x="9575800" y="6058932"/>
              <a:ext cx="173990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41012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2600" dirty="0" smtClean="0"/>
              <a:t>Nuestro funcionamiento es simple, rápido y seguro</a:t>
            </a:r>
            <a:br>
              <a:rPr lang="es-CO" sz="2600" dirty="0" smtClean="0"/>
            </a:br>
            <a:endParaRPr lang="es-CO" sz="2000" dirty="0"/>
          </a:p>
        </p:txBody>
      </p:sp>
      <p:pic>
        <p:nvPicPr>
          <p:cNvPr id="4" name="Marcador de contenido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437" y="2016125"/>
            <a:ext cx="9289451" cy="344963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" name="Grupo 4"/>
          <p:cNvGrpSpPr/>
          <p:nvPr/>
        </p:nvGrpSpPr>
        <p:grpSpPr>
          <a:xfrm>
            <a:off x="9550400" y="5727700"/>
            <a:ext cx="2387600" cy="369332"/>
            <a:chOff x="9550400" y="5727700"/>
            <a:chExt cx="2387600" cy="369332"/>
          </a:xfrm>
        </p:grpSpPr>
        <p:sp>
          <p:nvSpPr>
            <p:cNvPr id="6" name="CuadroTexto 5"/>
            <p:cNvSpPr txBox="1"/>
            <p:nvPr/>
          </p:nvSpPr>
          <p:spPr>
            <a:xfrm>
              <a:off x="9550400" y="5727700"/>
              <a:ext cx="2387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dirty="0" smtClean="0"/>
                <a:t>MIVALERA.COM</a:t>
              </a:r>
              <a:endParaRPr lang="es-CO" dirty="0"/>
            </a:p>
          </p:txBody>
        </p:sp>
        <p:cxnSp>
          <p:nvCxnSpPr>
            <p:cNvPr id="7" name="Conector recto 6"/>
            <p:cNvCxnSpPr/>
            <p:nvPr/>
          </p:nvCxnSpPr>
          <p:spPr>
            <a:xfrm>
              <a:off x="9575800" y="6058932"/>
              <a:ext cx="173990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3594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sz="2800" dirty="0" smtClean="0"/>
              <a:t>Generamos las alertas directas y fáciles de entender</a:t>
            </a:r>
            <a:br>
              <a:rPr lang="es-CO" sz="2800" dirty="0" smtClean="0"/>
            </a:br>
            <a:endParaRPr lang="es-CO" sz="1800" dirty="0"/>
          </a:p>
        </p:txBody>
      </p:sp>
      <p:pic>
        <p:nvPicPr>
          <p:cNvPr id="9" name="Marcador de contenido 8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273" y="1860550"/>
            <a:ext cx="2200078" cy="36083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Marcador de contenido 9"/>
          <p:cNvPicPr>
            <a:picLocks noGrp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9256" y="1860550"/>
            <a:ext cx="2390339" cy="359886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" name="Grupo 4"/>
          <p:cNvGrpSpPr/>
          <p:nvPr/>
        </p:nvGrpSpPr>
        <p:grpSpPr>
          <a:xfrm>
            <a:off x="9550400" y="5727700"/>
            <a:ext cx="2387600" cy="369332"/>
            <a:chOff x="9550400" y="5727700"/>
            <a:chExt cx="2387600" cy="369332"/>
          </a:xfrm>
        </p:grpSpPr>
        <p:sp>
          <p:nvSpPr>
            <p:cNvPr id="6" name="CuadroTexto 5"/>
            <p:cNvSpPr txBox="1"/>
            <p:nvPr/>
          </p:nvSpPr>
          <p:spPr>
            <a:xfrm>
              <a:off x="9550400" y="5727700"/>
              <a:ext cx="2387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dirty="0" smtClean="0"/>
                <a:t>MIVALERA.COM</a:t>
              </a:r>
              <a:endParaRPr lang="es-CO" dirty="0"/>
            </a:p>
          </p:txBody>
        </p:sp>
        <p:cxnSp>
          <p:nvCxnSpPr>
            <p:cNvPr id="7" name="Conector recto 6"/>
            <p:cNvCxnSpPr/>
            <p:nvPr/>
          </p:nvCxnSpPr>
          <p:spPr>
            <a:xfrm>
              <a:off x="9575800" y="6058932"/>
              <a:ext cx="173990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4867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dirty="0" smtClean="0"/>
              <a:t>CONTROL TOTAL DE PROPIETARIOS, VEHICULOS y FUNCIONARIOS AUTORIZADOS</a:t>
            </a:r>
            <a:br>
              <a:rPr lang="es-CO" dirty="0" smtClean="0"/>
            </a:br>
            <a:r>
              <a:rPr lang="es-CO" dirty="0" smtClean="0"/>
              <a:t/>
            </a:r>
            <a:br>
              <a:rPr lang="es-CO" dirty="0" smtClean="0"/>
            </a:br>
            <a:endParaRPr lang="es-CO" sz="2000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09261" y="798973"/>
            <a:ext cx="6382913" cy="4654699"/>
          </a:xfrm>
          <a:prstGeom prst="rect">
            <a:avLst/>
          </a:prstGeom>
        </p:spPr>
      </p:pic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es-CO" dirty="0" smtClean="0"/>
              <a:t>La Administración gestiona en tiempo real la información correspondiente.</a:t>
            </a:r>
          </a:p>
          <a:p>
            <a:r>
              <a:rPr lang="es-CO" dirty="0" smtClean="0"/>
              <a:t>Incluido el bloqueo preventivo de propietarios y vigilantes.</a:t>
            </a:r>
          </a:p>
          <a:p>
            <a:r>
              <a:rPr lang="es-CO" dirty="0" smtClean="0"/>
              <a:t>Descarga de información en archivos PDF y otros formatos solicitados.</a:t>
            </a:r>
            <a:endParaRPr lang="es-CO" dirty="0"/>
          </a:p>
        </p:txBody>
      </p:sp>
      <p:grpSp>
        <p:nvGrpSpPr>
          <p:cNvPr id="6" name="Grupo 5"/>
          <p:cNvGrpSpPr/>
          <p:nvPr/>
        </p:nvGrpSpPr>
        <p:grpSpPr>
          <a:xfrm>
            <a:off x="9550400" y="5727700"/>
            <a:ext cx="2387600" cy="369332"/>
            <a:chOff x="9550400" y="5727700"/>
            <a:chExt cx="2387600" cy="369332"/>
          </a:xfrm>
        </p:grpSpPr>
        <p:sp>
          <p:nvSpPr>
            <p:cNvPr id="7" name="CuadroTexto 6"/>
            <p:cNvSpPr txBox="1"/>
            <p:nvPr/>
          </p:nvSpPr>
          <p:spPr>
            <a:xfrm>
              <a:off x="9550400" y="5727700"/>
              <a:ext cx="2387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dirty="0" smtClean="0"/>
                <a:t>MIVALERA.COM</a:t>
              </a:r>
              <a:endParaRPr lang="es-CO" dirty="0"/>
            </a:p>
          </p:txBody>
        </p:sp>
        <p:cxnSp>
          <p:nvCxnSpPr>
            <p:cNvPr id="8" name="Conector recto 7"/>
            <p:cNvCxnSpPr/>
            <p:nvPr/>
          </p:nvCxnSpPr>
          <p:spPr>
            <a:xfrm>
              <a:off x="9575800" y="6058932"/>
              <a:ext cx="173990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7760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sz="3000" dirty="0" smtClean="0"/>
              <a:t>Que se necesita para implementar la solución? </a:t>
            </a:r>
            <a:endParaRPr lang="es-CO" sz="200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s-CO" sz="1600" dirty="0" smtClean="0"/>
              <a:t>Un dispositivo con acceso </a:t>
            </a:r>
          </a:p>
          <a:p>
            <a:pPr algn="ctr"/>
            <a:r>
              <a:rPr lang="es-CO" sz="1600" dirty="0" smtClean="0"/>
              <a:t>a internet  Y DATOS.</a:t>
            </a:r>
            <a:endParaRPr lang="es-CO" sz="1600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es-CO" sz="1600" dirty="0" smtClean="0"/>
              <a:t>el programa lector de qr de su dispositivo o instale UNO GRATUITO</a:t>
            </a:r>
            <a:endParaRPr lang="es-CO" sz="1600" dirty="0"/>
          </a:p>
        </p:txBody>
      </p:sp>
      <p:pic>
        <p:nvPicPr>
          <p:cNvPr id="10" name="Marcador de contenido 9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6707131" y="2748202"/>
            <a:ext cx="4055613" cy="2796590"/>
          </a:xfrm>
          <a:prstGeom prst="rect">
            <a:avLst/>
          </a:prstGeom>
        </p:spPr>
      </p:pic>
      <p:sp>
        <p:nvSpPr>
          <p:cNvPr id="8" name="Marcador de contenido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191" y="2821491"/>
            <a:ext cx="4645152" cy="2625521"/>
          </a:xfrm>
          <a:prstGeom prst="rect">
            <a:avLst/>
          </a:prstGeom>
        </p:spPr>
      </p:pic>
      <p:grpSp>
        <p:nvGrpSpPr>
          <p:cNvPr id="11" name="Grupo 10"/>
          <p:cNvGrpSpPr/>
          <p:nvPr/>
        </p:nvGrpSpPr>
        <p:grpSpPr>
          <a:xfrm>
            <a:off x="9550400" y="5727700"/>
            <a:ext cx="2387600" cy="369332"/>
            <a:chOff x="9550400" y="5727700"/>
            <a:chExt cx="2387600" cy="369332"/>
          </a:xfrm>
        </p:grpSpPr>
        <p:sp>
          <p:nvSpPr>
            <p:cNvPr id="12" name="CuadroTexto 11"/>
            <p:cNvSpPr txBox="1"/>
            <p:nvPr/>
          </p:nvSpPr>
          <p:spPr>
            <a:xfrm>
              <a:off x="9550400" y="5727700"/>
              <a:ext cx="2387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dirty="0" smtClean="0"/>
                <a:t>MIVALERA.COM</a:t>
              </a:r>
              <a:endParaRPr lang="es-CO" dirty="0"/>
            </a:p>
          </p:txBody>
        </p:sp>
        <p:cxnSp>
          <p:nvCxnSpPr>
            <p:cNvPr id="13" name="Conector recto 12"/>
            <p:cNvCxnSpPr/>
            <p:nvPr/>
          </p:nvCxnSpPr>
          <p:spPr>
            <a:xfrm>
              <a:off x="9575800" y="6058932"/>
              <a:ext cx="173990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98013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TM10001114[[fn=Galería]]</Template>
  <TotalTime>262</TotalTime>
  <Words>197</Words>
  <Application>Microsoft Office PowerPoint</Application>
  <PresentationFormat>Panorámica</PresentationFormat>
  <Paragraphs>35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4" baseType="lpstr">
      <vt:lpstr>Arial</vt:lpstr>
      <vt:lpstr>Gill Sans MT</vt:lpstr>
      <vt:lpstr>Gallery</vt:lpstr>
      <vt:lpstr>CONTROL Y REGISTRO  DE ACCESO VEHICULAR</vt:lpstr>
      <vt:lpstr>Aseguramos toda la información de accesos VEHICULARES  </vt:lpstr>
      <vt:lpstr>Elimine el registro manual  </vt:lpstr>
      <vt:lpstr>ACTUALIZATE A SISTEMAS SEGUROS E INNOVADORES </vt:lpstr>
      <vt:lpstr>ejemplos actuales que no identifican al conductor y son costosos </vt:lpstr>
      <vt:lpstr>Nuestro funcionamiento es simple, rápido y seguro </vt:lpstr>
      <vt:lpstr>Generamos las alertas directas y fáciles de entender </vt:lpstr>
      <vt:lpstr>CONTROL TOTAL DE PROPIETARIOS, VEHICULOS y FUNCIONARIOS AUTORIZADOS  </vt:lpstr>
      <vt:lpstr>Que se necesita para implementar la solución? </vt:lpstr>
      <vt:lpstr>Tenemos Las mejores tarifas porque nos importa prestar el mejor servicio posible</vt:lpstr>
      <vt:lpstr>Solicite YA  su prueba gratuita y sin compromiso  “Evite pagos de vehículos por hurtos no prevenidos”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CONTROL Y REGISTRO  DE ACCESO VEHICULAR</dc:title>
  <dc:creator>Usuario</dc:creator>
  <cp:lastModifiedBy>Dell</cp:lastModifiedBy>
  <cp:revision>21</cp:revision>
  <dcterms:created xsi:type="dcterms:W3CDTF">2021-12-13T15:20:31Z</dcterms:created>
  <dcterms:modified xsi:type="dcterms:W3CDTF">2021-12-13T21:56:31Z</dcterms:modified>
</cp:coreProperties>
</file>